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A3C78-75C3-A841-972A-EF2FA4324C9E}" v="7" dt="2019-01-15T05:38:59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/>
    <p:restoredTop sz="75519"/>
  </p:normalViewPr>
  <p:slideViewPr>
    <p:cSldViewPr snapToGrid="0" snapToObjects="1">
      <p:cViewPr varScale="1">
        <p:scale>
          <a:sx n="120" d="100"/>
          <a:sy n="120" d="100"/>
        </p:scale>
        <p:origin x="288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5941E-62C9-204F-AE95-B83BBBFEAC28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92B59-C0E5-F941-ACEF-88C59BAA7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4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</a:t>
            </a:r>
          </a:p>
          <a:p>
            <a:r>
              <a:rPr lang="en-US" dirty="0"/>
              <a:t>UA: Departure: 19.18</a:t>
            </a:r>
          </a:p>
          <a:p>
            <a:r>
              <a:rPr lang="en-US" dirty="0"/>
              <a:t>MQ: Departure 13.18</a:t>
            </a:r>
          </a:p>
          <a:p>
            <a:r>
              <a:rPr lang="en-US" dirty="0"/>
              <a:t>Number of flights of UA at ORD: 88687</a:t>
            </a:r>
          </a:p>
          <a:p>
            <a:endParaRPr lang="en-US" dirty="0"/>
          </a:p>
          <a:p>
            <a:r>
              <a:rPr lang="en-US" dirty="0"/>
              <a:t>DEN</a:t>
            </a:r>
          </a:p>
          <a:p>
            <a:r>
              <a:rPr lang="en-US" dirty="0"/>
              <a:t>UA: Departure: 15.24</a:t>
            </a:r>
          </a:p>
          <a:p>
            <a:r>
              <a:rPr lang="en-US" dirty="0"/>
              <a:t>OO: Departure 5.54</a:t>
            </a:r>
          </a:p>
          <a:p>
            <a:r>
              <a:rPr lang="en-US" dirty="0"/>
              <a:t>Number of flights of UA at DEN:  88770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92B59-C0E5-F941-ACEF-88C59BAA7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8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6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6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8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1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8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E304-4316-EA45-9138-AC1BB62C4BD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9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37B9E43-AE85-5049-9232-0D91BE50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20" y="3456263"/>
            <a:ext cx="4891657" cy="21740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8C5B90-C4B8-DB45-B175-301A72BF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" y="3443676"/>
            <a:ext cx="4883790" cy="2170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BC4969-D5DB-9A40-B7F5-109E23794812}"/>
              </a:ext>
            </a:extLst>
          </p:cNvPr>
          <p:cNvSpPr/>
          <p:nvPr/>
        </p:nvSpPr>
        <p:spPr>
          <a:xfrm>
            <a:off x="58723" y="83890"/>
            <a:ext cx="9781563" cy="6702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1649-DB9E-B64F-B9E7-0506E33E4B44}"/>
              </a:ext>
            </a:extLst>
          </p:cNvPr>
          <p:cNvSpPr/>
          <p:nvPr/>
        </p:nvSpPr>
        <p:spPr>
          <a:xfrm>
            <a:off x="58723" y="6052657"/>
            <a:ext cx="9781563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Improvement potential at ORD: 6 minutes/ flight x 88687 flights = 533 thousand minutes per annum</a:t>
            </a:r>
          </a:p>
          <a:p>
            <a:pPr algn="ctr"/>
            <a:r>
              <a:rPr lang="en-US" dirty="0"/>
              <a:t>Improvement potential at DEN: 10 minutes/ flight x 88770 flights = 888 thousand minutes per annum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7F0A7F-EFCD-1849-A771-B58735376E66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58723" y="3435292"/>
            <a:ext cx="9781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E696D-8046-524B-AA2C-336C3DE3E8CD}"/>
              </a:ext>
            </a:extLst>
          </p:cNvPr>
          <p:cNvSpPr/>
          <p:nvPr/>
        </p:nvSpPr>
        <p:spPr>
          <a:xfrm>
            <a:off x="58723" y="88085"/>
            <a:ext cx="9781563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 Improvement Opportunity for United Airlines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98DEC-29DC-6043-A16D-C160AFF6E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35" y="817929"/>
            <a:ext cx="4890730" cy="2173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ED4DA-DF17-7B47-8BFF-FEDA211C4160}"/>
              </a:ext>
            </a:extLst>
          </p:cNvPr>
          <p:cNvSpPr txBox="1"/>
          <p:nvPr/>
        </p:nvSpPr>
        <p:spPr>
          <a:xfrm>
            <a:off x="570451" y="2927760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United compares poorly to other airlines like MQ, DL, and US which have similar number of flights.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106056-0295-B144-A66D-B9462488EEBC}"/>
              </a:ext>
            </a:extLst>
          </p:cNvPr>
          <p:cNvSpPr/>
          <p:nvPr/>
        </p:nvSpPr>
        <p:spPr>
          <a:xfrm>
            <a:off x="125835" y="2927761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9620E7-FA44-E044-B794-B31F77F34755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4949505" y="809538"/>
            <a:ext cx="0" cy="5243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8E767-AE09-834D-8BDC-C4989AC7DEF5}"/>
              </a:ext>
            </a:extLst>
          </p:cNvPr>
          <p:cNvSpPr txBox="1"/>
          <p:nvPr/>
        </p:nvSpPr>
        <p:spPr>
          <a:xfrm>
            <a:off x="5427676" y="2927760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United’s performance lags the identified airlines in all the controllable factors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608A79-13B4-7B43-85B6-C9C085A536EF}"/>
              </a:ext>
            </a:extLst>
          </p:cNvPr>
          <p:cNvSpPr/>
          <p:nvPr/>
        </p:nvSpPr>
        <p:spPr>
          <a:xfrm>
            <a:off x="4983060" y="2927761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9FF5-4B55-E546-8ED2-0A5658CEC63F}"/>
              </a:ext>
            </a:extLst>
          </p:cNvPr>
          <p:cNvSpPr txBox="1"/>
          <p:nvPr/>
        </p:nvSpPr>
        <p:spPr>
          <a:xfrm>
            <a:off x="570451" y="5536736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There is an opportunity to reduce the Departure delays at ORD by benchmarking to MQ.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3F05D1-2DDB-0545-B1C7-B52BB31FA744}"/>
              </a:ext>
            </a:extLst>
          </p:cNvPr>
          <p:cNvSpPr/>
          <p:nvPr/>
        </p:nvSpPr>
        <p:spPr>
          <a:xfrm>
            <a:off x="125835" y="5536737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293B6-84CA-9A4B-9887-4BF45F9D04A7}"/>
              </a:ext>
            </a:extLst>
          </p:cNvPr>
          <p:cNvSpPr txBox="1"/>
          <p:nvPr/>
        </p:nvSpPr>
        <p:spPr>
          <a:xfrm>
            <a:off x="5427676" y="5536736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There is an opportunity to reduce the Departure delays at ORD by benchmarking to MQ and OO.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45D5D9-1AAF-554B-A90A-9F1FE223AB71}"/>
              </a:ext>
            </a:extLst>
          </p:cNvPr>
          <p:cNvSpPr/>
          <p:nvPr/>
        </p:nvSpPr>
        <p:spPr>
          <a:xfrm>
            <a:off x="4983060" y="5536737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1FAC78-CF43-5143-B1D6-6B5734FC1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1" y="830508"/>
            <a:ext cx="4694338" cy="20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9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150</Words>
  <Application>Microsoft Macintosh PowerPoint</Application>
  <PresentationFormat>A4 Paper (210x297 mm)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Rajeev Roy</dc:creator>
  <cp:lastModifiedBy>Rajeev Roy</cp:lastModifiedBy>
  <cp:revision>3</cp:revision>
  <dcterms:created xsi:type="dcterms:W3CDTF">2019-01-15T04:31:42Z</dcterms:created>
  <dcterms:modified xsi:type="dcterms:W3CDTF">2019-01-15T05:43:58Z</dcterms:modified>
</cp:coreProperties>
</file>